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1B3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2468880"/>
            <a:ext cx="105156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Startup Pitch Deck Template</a:t>
            </a:r>
            <a:endParaRPr lang="en-US" sz="4000" dirty="0"/>
          </a:p>
        </p:txBody>
      </p:sp>
      <p:sp>
        <p:nvSpPr>
          <p:cNvPr id="3" name="Text 1"/>
          <p:cNvSpPr/>
          <p:nvPr/>
        </p:nvSpPr>
        <p:spPr>
          <a:xfrm>
            <a:off x="822960" y="361188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3D3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13 Essential Slides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822960" y="6126480"/>
            <a:ext cx="10515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3D3F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· vcradar.ai/resources/pitch-deck/pitch-deck-template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Cover / Company Purpose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include here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does your company do?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(Add your content here)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Problem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include here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painful problem exists, and who has it?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(Add your content here)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Solution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include here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changes because your solution exists?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(Add your content here)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include here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have you actually built?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(Add your content here)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Now?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include here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is this opportunity happening now rather than five years ago—or five years from now?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(Add your content here)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Market Opportunity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include here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succeed, how large can this become?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(Add your content here)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Business Model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include here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does this become a business?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(Add your content here)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Traction &amp; Validation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include here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evidence suggests reality agrees with your thesis?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(Add your content here)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Go-to-Market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include here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will you actually get customers?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(Add your content here)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Competition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include here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alternatives exist, and why will customers choose you?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(Add your content here)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include here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Why is this the right team to build this company?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(Add your content here)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Financials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include here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your assumptions are right, what does the economics of this business look like?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(Add your content here)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2743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13</a:t>
            </a:r>
            <a:endParaRPr lang="en-US" sz="1400" dirty="0"/>
          </a:p>
        </p:txBody>
      </p:sp>
      <p:sp>
        <p:nvSpPr>
          <p:cNvPr id="3" name="Text 1"/>
          <p:cNvSpPr/>
          <p:nvPr/>
        </p:nvSpPr>
        <p:spPr>
          <a:xfrm>
            <a:off x="7772400" y="457200"/>
            <a:ext cx="37490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dirty="0">
                <a:solidFill>
                  <a:srgbClr val="5B64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VCRadar Pitch Deck Template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640080" y="1371600"/>
            <a:ext cx="108813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Ask</a:t>
            </a:r>
            <a:endParaRPr lang="en-US" sz="340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0881360" cy="1463040"/>
          </a:xfrm>
          <a:prstGeom prst="rect">
            <a:avLst/>
          </a:prstGeom>
          <a:solidFill>
            <a:srgbClr val="F5F7FB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960120" y="2852928"/>
            <a:ext cx="102412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F5E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to include here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960120" y="3200400"/>
            <a:ext cx="102412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0D1B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are you raising, and what does that capital allow you to accomplish?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640080" y="4434840"/>
            <a:ext cx="10881360" cy="1920240"/>
          </a:xfrm>
          <a:prstGeom prst="rect">
            <a:avLst/>
          </a:prstGeom>
          <a:solidFill>
            <a:srgbClr val="FFFFFF"/>
          </a:solidFill>
          <a:ln w="12700">
            <a:solidFill>
              <a:srgbClr val="E2E8F0"/>
            </a:solidFill>
            <a:prstDash val="dash"/>
          </a:ln>
        </p:spPr>
      </p:sp>
      <p:sp>
        <p:nvSpPr>
          <p:cNvPr id="9" name="Text 7"/>
          <p:cNvSpPr/>
          <p:nvPr/>
        </p:nvSpPr>
        <p:spPr>
          <a:xfrm>
            <a:off x="822960" y="4434840"/>
            <a:ext cx="10515600" cy="1920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i="1" dirty="0">
                <a:solidFill>
                  <a:srgbClr val="9AA3B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(Add your content here)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2026-08-20T08:54:39Z</dcterms:created>
  <dcterms:modified xsi:type="dcterms:W3CDTF">2026-08-20T08:54:39Z</dcterms:modified>
</cp:coreProperties>
</file>