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46888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スタートアップ ピッチデック テンプレート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6118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3D3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投資家に伝わる13枚の構成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3D3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· vcradar.ai/resources/pitch-deck/pitch-deck-template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表紙・会社の存在意義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この会社は何をしているのか？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課題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どんな痛みを伴う課題が存在し、誰がそれを抱えているのか？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ソリューション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あなたのソリューションが存在することで、何が変わるのか？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プロダクト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実際に何を作ったのか？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なぜ今なのか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なぜこの機会は、5年前でも5年後でもなく今存在するのか？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市場機会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うまくいけば、これはどれだけ大きくなり得るのか？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ビジネスモデル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これはどうやってビジネスになるのか？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トラクション・検証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現実があなたの仮説に賛同しつつあるという根拠は何か？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実際にどうやって顧客を獲得するのか？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競合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すでにどんな代替手段があり、なぜ顧客はあなたを選ぶのか？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チーム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なぜあなたたちが、この会社を作るのにふさわしい人たちなのか？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財務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あなたの仮定が正しければ、この事業の経済性はどう見えるのか？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資金調達の金額（アスク）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書く内容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いくら調達するのか、そしてその資金は何を実現するのか？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（ここに内容を書く）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2026-08-20T08:54:39Z</dcterms:created>
  <dcterms:modified xsi:type="dcterms:W3CDTF">2026-08-20T08:54:39Z</dcterms:modified>
</cp:coreProperties>
</file>